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7885113" cy="6553200"/>
  <p:notesSz cx="6735763" cy="9866313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>
          <p15:clr>
            <a:srgbClr val="A4A3A4"/>
          </p15:clr>
        </p15:guide>
        <p15:guide id="2" pos="24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585" autoAdjust="0"/>
  </p:normalViewPr>
  <p:slideViewPr>
    <p:cSldViewPr>
      <p:cViewPr varScale="1">
        <p:scale>
          <a:sx n="90" d="100"/>
          <a:sy n="90" d="100"/>
        </p:scale>
        <p:origin x="1770" y="90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85FF5-7D45-4033-BED0-159DCB88A344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739775"/>
            <a:ext cx="44529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72DE8-EC80-40A6-8616-676BD5ED1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561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72DE8-EC80-40A6-8616-676BD5ED153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079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 userDrawn="1"/>
        </p:nvSpPr>
        <p:spPr>
          <a:xfrm>
            <a:off x="1" y="1"/>
            <a:ext cx="7885112" cy="3600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C000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5" name="図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29068">
            <a:off x="2570950" y="939800"/>
            <a:ext cx="2743212" cy="5815728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 rot="21221858">
            <a:off x="1228444" y="1584450"/>
            <a:ext cx="2159566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お仕事終わりのアナタヘ</a:t>
            </a:r>
            <a:endParaRPr kumimoji="1" lang="en-US" altLang="ja-JP" sz="1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おつかれさまです！</a:t>
            </a:r>
          </a:p>
        </p:txBody>
      </p:sp>
      <p:sp>
        <p:nvSpPr>
          <p:cNvPr id="14" name="円形吹き出し 13"/>
          <p:cNvSpPr/>
          <p:nvPr/>
        </p:nvSpPr>
        <p:spPr>
          <a:xfrm rot="751195">
            <a:off x="4169053" y="824253"/>
            <a:ext cx="2065532" cy="1003718"/>
          </a:xfrm>
          <a:prstGeom prst="wedgeEllipseCallou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 rot="751195">
            <a:off x="4499700" y="1051890"/>
            <a:ext cx="1487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飲み放題！！</a:t>
            </a:r>
            <a:endParaRPr kumimoji="1" lang="en-US" altLang="ja-JP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食べ放題！！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796233" y="1996312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ドリンクメニュー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796233" y="2194525"/>
            <a:ext cx="2098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○生ビール</a:t>
            </a:r>
            <a:r>
              <a:rPr kumimoji="1" lang="ja-JP" altLang="en-US" sz="800" b="1" baseline="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○ハイボール </a:t>
            </a:r>
            <a:endParaRPr kumimoji="1" lang="en-US" altLang="ja-JP" sz="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○ジントニック</a:t>
            </a:r>
            <a:r>
              <a:rPr kumimoji="1" lang="en-US" altLang="ja-JP" sz="800" b="1" baseline="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○ノンアルコールビール </a:t>
            </a:r>
            <a:endParaRPr kumimoji="1" lang="en-US" altLang="ja-JP" sz="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○カシオレ</a:t>
            </a:r>
            <a:r>
              <a:rPr kumimoji="1" lang="en-US" altLang="ja-JP" sz="800" b="1" baseline="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○芋焼酎 ○麦焼酎 ○日本酒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4756314" y="1908449"/>
            <a:ext cx="2138570" cy="8333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1541899" y="2628528"/>
            <a:ext cx="4801314" cy="1758987"/>
            <a:chOff x="1799853" y="2808585"/>
            <a:chExt cx="4801314" cy="1758987"/>
          </a:xfrm>
        </p:grpSpPr>
        <p:sp>
          <p:nvSpPr>
            <p:cNvPr id="21" name="テキスト ボックス 20"/>
            <p:cNvSpPr txBox="1"/>
            <p:nvPr/>
          </p:nvSpPr>
          <p:spPr>
            <a:xfrm>
              <a:off x="1799853" y="2808585"/>
              <a:ext cx="4801314" cy="1187606"/>
            </a:xfrm>
            <a:prstGeom prst="rect">
              <a:avLst/>
            </a:prstGeom>
            <a:noFill/>
          </p:spPr>
          <p:txBody>
            <a:bodyPr wrap="none" tIns="216000" rtlCol="0">
              <a:spAutoFit/>
            </a:bodyPr>
            <a:lstStyle/>
            <a:p>
              <a:r>
                <a:rPr kumimoji="1" lang="ja-JP" altLang="en-US" sz="6000" b="1" cap="none" spc="0" dirty="0">
                  <a:ln/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ビアガーデン</a:t>
              </a: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3199275" y="3564632"/>
              <a:ext cx="2002471" cy="1002940"/>
            </a:xfrm>
            <a:prstGeom prst="rect">
              <a:avLst/>
            </a:prstGeom>
            <a:noFill/>
          </p:spPr>
          <p:txBody>
            <a:bodyPr wrap="none" tIns="216000" rtlCol="0">
              <a:spAutoFit/>
            </a:bodyPr>
            <a:lstStyle/>
            <a:p>
              <a:r>
                <a:rPr kumimoji="1" lang="en-US" altLang="ja-JP" sz="4800" b="1" cap="none" spc="0" dirty="0">
                  <a:ln/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OPEN</a:t>
              </a:r>
              <a:endParaRPr kumimoji="1" lang="ja-JP" altLang="en-US" sz="4800" b="1" cap="none" spc="0" dirty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907976" y="3996680"/>
            <a:ext cx="2069160" cy="1301954"/>
            <a:chOff x="3169540" y="4112820"/>
            <a:chExt cx="2069160" cy="1301954"/>
          </a:xfrm>
        </p:grpSpPr>
        <p:sp>
          <p:nvSpPr>
            <p:cNvPr id="27" name="二等辺三角形 26"/>
            <p:cNvSpPr>
              <a:spLocks noChangeAspect="1"/>
            </p:cNvSpPr>
            <p:nvPr/>
          </p:nvSpPr>
          <p:spPr>
            <a:xfrm rot="5400000">
              <a:off x="4421481" y="4455446"/>
              <a:ext cx="233509" cy="145102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0070C0"/>
                </a:solidFill>
              </a:endParaRPr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3169540" y="4112820"/>
              <a:ext cx="1317610" cy="923330"/>
              <a:chOff x="2925935" y="4112820"/>
              <a:chExt cx="1317610" cy="923330"/>
            </a:xfrm>
          </p:grpSpPr>
          <p:sp>
            <p:nvSpPr>
              <p:cNvPr id="25" name="テキスト ボックス 24"/>
              <p:cNvSpPr txBox="1"/>
              <p:nvPr/>
            </p:nvSpPr>
            <p:spPr>
              <a:xfrm>
                <a:off x="2925935" y="4112820"/>
                <a:ext cx="968535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4400" b="1" dirty="0">
                    <a:solidFill>
                      <a:srgbClr val="0070C0"/>
                    </a:solidFill>
                    <a:latin typeface="Microsoft Himalaya" panose="01010100010101010101" pitchFamily="2" charset="0"/>
                    <a:ea typeface="Microsoft Himalaya" panose="01010100010101010101" pitchFamily="2" charset="0"/>
                    <a:cs typeface="Microsoft Himalaya" panose="01010100010101010101" pitchFamily="2" charset="0"/>
                  </a:rPr>
                  <a:t>6</a:t>
                </a:r>
                <a:r>
                  <a:rPr kumimoji="1" lang="en-US" altLang="ja-JP" sz="5400" b="1" dirty="0">
                    <a:solidFill>
                      <a:srgbClr val="0070C0"/>
                    </a:solidFill>
                    <a:latin typeface="Microsoft Himalaya" panose="01010100010101010101" pitchFamily="2" charset="0"/>
                    <a:ea typeface="Microsoft Himalaya" panose="01010100010101010101" pitchFamily="2" charset="0"/>
                    <a:cs typeface="Microsoft Himalaya" panose="01010100010101010101" pitchFamily="2" charset="0"/>
                  </a:rPr>
                  <a:t>/25</a:t>
                </a:r>
                <a:endParaRPr kumimoji="1" lang="ja-JP" altLang="en-US" sz="5400" b="1" dirty="0">
                  <a:solidFill>
                    <a:srgbClr val="0070C0"/>
                  </a:solidFill>
                  <a:latin typeface="Microsoft Himalaya" panose="01010100010101010101" pitchFamily="2" charset="0"/>
                  <a:ea typeface="メイリオ" panose="020B0604030504040204" pitchFamily="50" charset="-128"/>
                  <a:cs typeface="Microsoft Himalaya" panose="01010100010101010101" pitchFamily="2" charset="0"/>
                </a:endParaRPr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3767133" y="4408983"/>
                <a:ext cx="47641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b="1" dirty="0">
                    <a:solidFill>
                      <a:srgbClr val="0070C0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(</a:t>
                </a:r>
                <a:r>
                  <a:rPr kumimoji="1" lang="ja-JP" altLang="en-US" sz="1400" b="1" dirty="0">
                    <a:solidFill>
                      <a:srgbClr val="0070C0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土</a:t>
                </a:r>
                <a:r>
                  <a:rPr kumimoji="1" lang="en-US" altLang="ja-JP" sz="1400" b="1" dirty="0">
                    <a:solidFill>
                      <a:srgbClr val="0070C0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)</a:t>
                </a:r>
                <a:endParaRPr kumimoji="1" lang="ja-JP" altLang="en-US" sz="1400" b="1" dirty="0">
                  <a:solidFill>
                    <a:srgbClr val="0070C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3950726" y="4491444"/>
              <a:ext cx="1287974" cy="923330"/>
              <a:chOff x="4022734" y="4491444"/>
              <a:chExt cx="1287974" cy="923330"/>
            </a:xfrm>
          </p:grpSpPr>
          <p:sp>
            <p:nvSpPr>
              <p:cNvPr id="26" name="テキスト ボックス 25"/>
              <p:cNvSpPr txBox="1"/>
              <p:nvPr/>
            </p:nvSpPr>
            <p:spPr>
              <a:xfrm>
                <a:off x="4022734" y="4491444"/>
                <a:ext cx="968535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4400" b="1" dirty="0">
                    <a:solidFill>
                      <a:srgbClr val="0070C0"/>
                    </a:solidFill>
                    <a:latin typeface="Microsoft Himalaya" panose="01010100010101010101" pitchFamily="2" charset="0"/>
                    <a:ea typeface="Microsoft Himalaya" panose="01010100010101010101" pitchFamily="2" charset="0"/>
                    <a:cs typeface="Microsoft Himalaya" panose="01010100010101010101" pitchFamily="2" charset="0"/>
                  </a:rPr>
                  <a:t>7</a:t>
                </a:r>
                <a:r>
                  <a:rPr kumimoji="1" lang="en-US" altLang="ja-JP" sz="5400" b="1" dirty="0">
                    <a:solidFill>
                      <a:srgbClr val="0070C0"/>
                    </a:solidFill>
                    <a:latin typeface="Microsoft Himalaya" panose="01010100010101010101" pitchFamily="2" charset="0"/>
                    <a:ea typeface="Microsoft Himalaya" panose="01010100010101010101" pitchFamily="2" charset="0"/>
                    <a:cs typeface="Microsoft Himalaya" panose="01010100010101010101" pitchFamily="2" charset="0"/>
                  </a:rPr>
                  <a:t>/23</a:t>
                </a:r>
                <a:endParaRPr kumimoji="1" lang="ja-JP" altLang="en-US" sz="5400" b="1" dirty="0">
                  <a:solidFill>
                    <a:srgbClr val="0070C0"/>
                  </a:solidFill>
                  <a:latin typeface="Microsoft Himalaya" panose="01010100010101010101" pitchFamily="2" charset="0"/>
                  <a:ea typeface="メイリオ" panose="020B0604030504040204" pitchFamily="50" charset="-128"/>
                  <a:cs typeface="Microsoft Himalaya" panose="01010100010101010101" pitchFamily="2" charset="0"/>
                </a:endParaRPr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4834296" y="4787607"/>
                <a:ext cx="47641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b="1" dirty="0">
                    <a:solidFill>
                      <a:srgbClr val="0070C0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(</a:t>
                </a:r>
                <a:r>
                  <a:rPr kumimoji="1" lang="ja-JP" altLang="en-US" sz="1400" b="1" dirty="0">
                    <a:solidFill>
                      <a:srgbClr val="0070C0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土</a:t>
                </a:r>
                <a:r>
                  <a:rPr kumimoji="1" lang="en-US" altLang="ja-JP" sz="1400" b="1" dirty="0">
                    <a:solidFill>
                      <a:srgbClr val="0070C0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)</a:t>
                </a:r>
                <a:endParaRPr kumimoji="1" lang="ja-JP" altLang="en-US" sz="1400" b="1" dirty="0">
                  <a:solidFill>
                    <a:srgbClr val="0070C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</p:grpSp>
      </p:grpSp>
      <p:sp>
        <p:nvSpPr>
          <p:cNvPr id="42" name="テキスト ボックス 41"/>
          <p:cNvSpPr txBox="1"/>
          <p:nvPr/>
        </p:nvSpPr>
        <p:spPr>
          <a:xfrm>
            <a:off x="1468092" y="2556520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cap="none" spc="0" dirty="0">
                <a:ln w="1016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今年もやってきました！！！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1062236" y="3438000"/>
            <a:ext cx="1324610" cy="1020345"/>
            <a:chOff x="1126128" y="3438000"/>
            <a:chExt cx="1324610" cy="1020345"/>
          </a:xfrm>
        </p:grpSpPr>
        <p:sp>
          <p:nvSpPr>
            <p:cNvPr id="44" name="テキスト ボックス 43"/>
            <p:cNvSpPr txBox="1"/>
            <p:nvPr userDrawn="1"/>
          </p:nvSpPr>
          <p:spPr>
            <a:xfrm>
              <a:off x="1154737" y="3438000"/>
              <a:ext cx="492443" cy="303536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tIns="72000" rtlCol="0">
              <a:spAutoFit/>
            </a:bodyPr>
            <a:lstStyle/>
            <a:p>
              <a:r>
                <a:rPr kumimoji="1"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料金</a:t>
              </a:r>
            </a:p>
          </p:txBody>
        </p:sp>
        <p:grpSp>
          <p:nvGrpSpPr>
            <p:cNvPr id="45" name="グループ化 44"/>
            <p:cNvGrpSpPr/>
            <p:nvPr userDrawn="1"/>
          </p:nvGrpSpPr>
          <p:grpSpPr>
            <a:xfrm>
              <a:off x="1126128" y="3729883"/>
              <a:ext cx="1324610" cy="728462"/>
              <a:chOff x="1130226" y="4405122"/>
              <a:chExt cx="1324610" cy="728462"/>
            </a:xfrm>
          </p:grpSpPr>
          <p:sp>
            <p:nvSpPr>
              <p:cNvPr id="46" name="正方形/長方形 45"/>
              <p:cNvSpPr/>
              <p:nvPr userDrawn="1"/>
            </p:nvSpPr>
            <p:spPr>
              <a:xfrm>
                <a:off x="1158836" y="4405122"/>
                <a:ext cx="1296000" cy="722009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テキスト ボックス 46"/>
              <p:cNvSpPr txBox="1"/>
              <p:nvPr userDrawn="1"/>
            </p:nvSpPr>
            <p:spPr>
              <a:xfrm>
                <a:off x="1130226" y="4671919"/>
                <a:ext cx="131157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400" b="1" cap="none" spc="50" dirty="0">
                    <a:ln w="0"/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￥</a:t>
                </a:r>
                <a:r>
                  <a:rPr kumimoji="1" lang="en-US" altLang="ja-JP" sz="2400" b="1" cap="none" spc="0" dirty="0">
                    <a:ln w="0"/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3,000</a:t>
                </a:r>
                <a:endParaRPr kumimoji="1" lang="ja-JP" altLang="en-US" sz="2400" b="1" cap="none" spc="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48" name="テキスト ボックス 47"/>
              <p:cNvSpPr txBox="1"/>
              <p:nvPr userDrawn="1"/>
            </p:nvSpPr>
            <p:spPr>
              <a:xfrm>
                <a:off x="1232017" y="4506638"/>
                <a:ext cx="110799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9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おひとり様あたり</a:t>
                </a:r>
              </a:p>
            </p:txBody>
          </p:sp>
        </p:grpSp>
      </p:grpSp>
      <p:sp>
        <p:nvSpPr>
          <p:cNvPr id="49" name="テキスト ボックス 48"/>
          <p:cNvSpPr txBox="1"/>
          <p:nvPr/>
        </p:nvSpPr>
        <p:spPr>
          <a:xfrm>
            <a:off x="1134244" y="4500736"/>
            <a:ext cx="1483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17:30</a:t>
            </a:r>
            <a:r>
              <a:rPr kumimoji="1" lang="ja-JP" altLang="en-US" sz="12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kumimoji="1" lang="en-US" altLang="ja-JP" sz="12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21:30</a:t>
            </a:r>
            <a:r>
              <a:rPr kumimoji="1" lang="en-US" altLang="ja-JP" sz="1200" b="1" baseline="0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ja-JP" altLang="en-US" sz="1000" b="1" baseline="0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迄</a:t>
            </a:r>
            <a:endParaRPr kumimoji="1" lang="ja-JP" altLang="en-US" sz="1000" b="1" dirty="0">
              <a:solidFill>
                <a:srgbClr val="00B0F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38146" y="4716760"/>
            <a:ext cx="16962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9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オーダーストップ　</a:t>
            </a:r>
            <a:r>
              <a:rPr kumimoji="1" lang="en-US" altLang="ja-JP" sz="9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21:00)</a:t>
            </a:r>
            <a:endParaRPr kumimoji="1" lang="ja-JP" altLang="en-US" sz="900" b="1" dirty="0">
              <a:solidFill>
                <a:srgbClr val="00B0F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541899" y="4934120"/>
            <a:ext cx="1338828" cy="26294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tIns="72000" bIns="36000" rtlCol="0">
            <a:spAutoFit/>
          </a:bodyPr>
          <a:lstStyle/>
          <a:p>
            <a:pPr algn="ctr"/>
            <a:r>
              <a:rPr kumimoji="1" lang="ja-JP" altLang="en-US" sz="10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小学生以下は無料！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078000" y="3671269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あすくるガーデン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335207" y="3924672"/>
            <a:ext cx="1106542" cy="2013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lIns="90000" tIns="72000" bIns="36000" rtlCol="0">
            <a:spAutoFit/>
          </a:bodyPr>
          <a:lstStyle/>
          <a:p>
            <a:pPr algn="ctr"/>
            <a:r>
              <a:rPr kumimoji="1" lang="en-US" altLang="ja-JP" sz="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kumimoji="1" lang="ja-JP" altLang="en-US" sz="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お問い合わせ・ご予約</a:t>
            </a:r>
            <a:r>
              <a:rPr kumimoji="1" lang="en-US" altLang="ja-JP" sz="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  <a:endParaRPr kumimoji="1" lang="ja-JP" altLang="en-US" sz="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124487" y="4140696"/>
            <a:ext cx="15279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TEL</a:t>
            </a:r>
            <a:r>
              <a:rPr kumimoji="1" lang="ja-JP" altLang="en-US" sz="1050" b="1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000-000-0000</a:t>
            </a:r>
            <a:endParaRPr kumimoji="1" lang="ja-JP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068382" y="4284712"/>
            <a:ext cx="164019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kumimoji="1"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受付時間　</a:t>
            </a:r>
            <a:r>
              <a:rPr kumimoji="1"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10:00</a:t>
            </a:r>
            <a:r>
              <a:rPr kumimoji="1"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kumimoji="1"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19:00】</a:t>
            </a:r>
          </a:p>
          <a:p>
            <a:pPr algn="ctr"/>
            <a:r>
              <a:rPr kumimoji="1" lang="en-US" altLang="ja-JP" sz="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kumimoji="1" lang="ja-JP" altLang="en-US" sz="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毎週月曜日は定休日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963385" y="4543127"/>
            <a:ext cx="1850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〒</a:t>
            </a:r>
            <a:r>
              <a:rPr kumimoji="1"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000-0000</a:t>
            </a:r>
          </a:p>
          <a:p>
            <a:pPr algn="ctr"/>
            <a:r>
              <a:rPr kumimoji="1"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東京都江東区辰巳</a:t>
            </a:r>
            <a:r>
              <a:rPr kumimoji="1"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1-73  </a:t>
            </a:r>
          </a:p>
          <a:p>
            <a:pPr algn="ctr"/>
            <a:r>
              <a:rPr kumimoji="1"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辰巳ビル屋上</a:t>
            </a:r>
            <a:r>
              <a:rPr kumimoji="1" lang="en-US" altLang="ja-JP" sz="800" b="1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ja-JP" altLang="en-US" sz="800" b="1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あすくるガーデン    </a:t>
            </a:r>
            <a:endParaRPr kumimoji="1" lang="ja-JP" altLang="en-US" sz="800" b="1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61840" y="2521221"/>
            <a:ext cx="185331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65532" y="2521221"/>
            <a:ext cx="185331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</Words>
  <Application>Microsoft Office PowerPoint</Application>
  <PresentationFormat>ユーザー設定</PresentationFormat>
  <Paragraphs>45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ＭＳ Ｐ明朝</vt:lpstr>
      <vt:lpstr>メイリオ</vt:lpstr>
      <vt:lpstr>Arial</vt:lpstr>
      <vt:lpstr>Calibri</vt:lpstr>
      <vt:lpstr>Microsoft Himalaya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2016-05-12T07:24:13Z</dcterms:created>
  <dcterms:modified xsi:type="dcterms:W3CDTF">2016-05-16T01:09:48Z</dcterms:modified>
</cp:coreProperties>
</file>